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20"/>
  </p:notesMasterIdLst>
  <p:sldIdLst>
    <p:sldId id="256" r:id="rId5"/>
    <p:sldId id="257" r:id="rId6"/>
    <p:sldId id="258" r:id="rId7"/>
    <p:sldId id="259" r:id="rId8"/>
    <p:sldId id="271" r:id="rId9"/>
    <p:sldId id="261" r:id="rId10"/>
    <p:sldId id="264" r:id="rId11"/>
    <p:sldId id="265" r:id="rId12"/>
    <p:sldId id="276" r:id="rId13"/>
    <p:sldId id="266" r:id="rId14"/>
    <p:sldId id="275" r:id="rId15"/>
    <p:sldId id="272" r:id="rId16"/>
    <p:sldId id="273" r:id="rId17"/>
    <p:sldId id="269" r:id="rId18"/>
    <p:sldId id="274" r:id="rId19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1" roundtripDataSignature="AMtx7mhork2AagbXV99i55HDZisMcZSor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3C83C5-D869-D6F4-2F27-156C420FBDC5}" v="3" dt="2024-06-13T21:06:42.982"/>
    <p1510:client id="{BCDE2269-28BB-F60E-171F-2AD7CF990C69}" v="27" dt="2024-06-13T14:45:39.4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customschemas.google.com/relationships/presentationmetadata" Target="meta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hieu Waeber" userId="S::mathieu.waeber@un.org::04d8e935-c572-4115-98a5-81e3624f76bd" providerId="AD" clId="Web-{1BCC2AD2-5FEA-17BD-E2A9-18AFB2DF9CD3}"/>
    <pc:docChg chg="modSld">
      <pc:chgData name="Mathieu Waeber" userId="S::mathieu.waeber@un.org::04d8e935-c572-4115-98a5-81e3624f76bd" providerId="AD" clId="Web-{1BCC2AD2-5FEA-17BD-E2A9-18AFB2DF9CD3}" dt="2024-05-14T19:33:14.926" v="1"/>
      <pc:docMkLst>
        <pc:docMk/>
      </pc:docMkLst>
      <pc:sldChg chg="modNotes">
        <pc:chgData name="Mathieu Waeber" userId="S::mathieu.waeber@un.org::04d8e935-c572-4115-98a5-81e3624f76bd" providerId="AD" clId="Web-{1BCC2AD2-5FEA-17BD-E2A9-18AFB2DF9CD3}" dt="2024-05-14T19:33:14.926" v="1"/>
        <pc:sldMkLst>
          <pc:docMk/>
          <pc:sldMk cId="0" sldId="264"/>
        </pc:sldMkLst>
      </pc:sldChg>
    </pc:docChg>
  </pc:docChgLst>
  <pc:docChgLst>
    <pc:chgData name="Mathieu Waeber" userId="S::mathieu.waeber@un.org::04d8e935-c572-4115-98a5-81e3624f76bd" providerId="AD" clId="Web-{8B3C83C5-D869-D6F4-2F27-156C420FBDC5}"/>
    <pc:docChg chg="modSld">
      <pc:chgData name="Mathieu Waeber" userId="S::mathieu.waeber@un.org::04d8e935-c572-4115-98a5-81e3624f76bd" providerId="AD" clId="Web-{8B3C83C5-D869-D6F4-2F27-156C420FBDC5}" dt="2024-06-13T21:06:42.982" v="2"/>
      <pc:docMkLst>
        <pc:docMk/>
      </pc:docMkLst>
      <pc:sldChg chg="delSp">
        <pc:chgData name="Mathieu Waeber" userId="S::mathieu.waeber@un.org::04d8e935-c572-4115-98a5-81e3624f76bd" providerId="AD" clId="Web-{8B3C83C5-D869-D6F4-2F27-156C420FBDC5}" dt="2024-06-13T21:06:42.982" v="2"/>
        <pc:sldMkLst>
          <pc:docMk/>
          <pc:sldMk cId="3114411113" sldId="272"/>
        </pc:sldMkLst>
        <pc:spChg chg="del">
          <ac:chgData name="Mathieu Waeber" userId="S::mathieu.waeber@un.org::04d8e935-c572-4115-98a5-81e3624f76bd" providerId="AD" clId="Web-{8B3C83C5-D869-D6F4-2F27-156C420FBDC5}" dt="2024-06-13T21:06:39.857" v="0"/>
          <ac:spMkLst>
            <pc:docMk/>
            <pc:sldMk cId="3114411113" sldId="272"/>
            <ac:spMk id="82" creationId="{00000000-0000-0000-0000-000000000000}"/>
          </ac:spMkLst>
        </pc:spChg>
        <pc:spChg chg="del">
          <ac:chgData name="Mathieu Waeber" userId="S::mathieu.waeber@un.org::04d8e935-c572-4115-98a5-81e3624f76bd" providerId="AD" clId="Web-{8B3C83C5-D869-D6F4-2F27-156C420FBDC5}" dt="2024-06-13T21:06:41.654" v="1"/>
          <ac:spMkLst>
            <pc:docMk/>
            <pc:sldMk cId="3114411113" sldId="272"/>
            <ac:spMk id="83" creationId="{00000000-0000-0000-0000-000000000000}"/>
          </ac:spMkLst>
        </pc:spChg>
        <pc:spChg chg="del">
          <ac:chgData name="Mathieu Waeber" userId="S::mathieu.waeber@un.org::04d8e935-c572-4115-98a5-81e3624f76bd" providerId="AD" clId="Web-{8B3C83C5-D869-D6F4-2F27-156C420FBDC5}" dt="2024-06-13T21:06:42.982" v="2"/>
          <ac:spMkLst>
            <pc:docMk/>
            <pc:sldMk cId="3114411113" sldId="272"/>
            <ac:spMk id="84" creationId="{00000000-0000-0000-0000-000000000000}"/>
          </ac:spMkLst>
        </pc:spChg>
      </pc:sldChg>
    </pc:docChg>
  </pc:docChgLst>
  <pc:docChgLst>
    <pc:chgData name="Mathieu Waeber" userId="S::mathieu.waeber@un.org::04d8e935-c572-4115-98a5-81e3624f76bd" providerId="AD" clId="Web-{BCDE2269-28BB-F60E-171F-2AD7CF990C69}"/>
    <pc:docChg chg="modSld">
      <pc:chgData name="Mathieu Waeber" userId="S::mathieu.waeber@un.org::04d8e935-c572-4115-98a5-81e3624f76bd" providerId="AD" clId="Web-{BCDE2269-28BB-F60E-171F-2AD7CF990C69}" dt="2024-06-13T14:46:58.485" v="30"/>
      <pc:docMkLst>
        <pc:docMk/>
      </pc:docMkLst>
      <pc:sldChg chg="addSp delSp modSp modNotes">
        <pc:chgData name="Mathieu Waeber" userId="S::mathieu.waeber@un.org::04d8e935-c572-4115-98a5-81e3624f76bd" providerId="AD" clId="Web-{BCDE2269-28BB-F60E-171F-2AD7CF990C69}" dt="2024-06-13T14:46:58.485" v="30"/>
        <pc:sldMkLst>
          <pc:docMk/>
          <pc:sldMk cId="3114411113" sldId="272"/>
        </pc:sldMkLst>
        <pc:spChg chg="add del mod">
          <ac:chgData name="Mathieu Waeber" userId="S::mathieu.waeber@un.org::04d8e935-c572-4115-98a5-81e3624f76bd" providerId="AD" clId="Web-{BCDE2269-28BB-F60E-171F-2AD7CF990C69}" dt="2024-06-13T14:45:12.106" v="16"/>
          <ac:spMkLst>
            <pc:docMk/>
            <pc:sldMk cId="3114411113" sldId="272"/>
            <ac:spMk id="2" creationId="{9D71B94C-B225-90B7-103A-A3E744D88A09}"/>
          </ac:spMkLst>
        </pc:spChg>
        <pc:spChg chg="add mod">
          <ac:chgData name="Mathieu Waeber" userId="S::mathieu.waeber@un.org::04d8e935-c572-4115-98a5-81e3624f76bd" providerId="AD" clId="Web-{BCDE2269-28BB-F60E-171F-2AD7CF990C69}" dt="2024-06-13T14:45:37.092" v="24" actId="1076"/>
          <ac:spMkLst>
            <pc:docMk/>
            <pc:sldMk cId="3114411113" sldId="272"/>
            <ac:spMk id="4" creationId="{F5E99E7A-92B6-B2E9-2DB2-6201B5ABDEC1}"/>
          </ac:spMkLst>
        </pc:spChg>
        <pc:spChg chg="add del">
          <ac:chgData name="Mathieu Waeber" userId="S::mathieu.waeber@un.org::04d8e935-c572-4115-98a5-81e3624f76bd" providerId="AD" clId="Web-{BCDE2269-28BB-F60E-171F-2AD7CF990C69}" dt="2024-06-13T14:45:21.419" v="20"/>
          <ac:spMkLst>
            <pc:docMk/>
            <pc:sldMk cId="3114411113" sldId="272"/>
            <ac:spMk id="79" creationId="{00000000-0000-0000-0000-000000000000}"/>
          </ac:spMkLst>
        </pc:spChg>
        <pc:spChg chg="add del">
          <ac:chgData name="Mathieu Waeber" userId="S::mathieu.waeber@un.org::04d8e935-c572-4115-98a5-81e3624f76bd" providerId="AD" clId="Web-{BCDE2269-28BB-F60E-171F-2AD7CF990C69}" dt="2024-06-13T14:45:33.373" v="23"/>
          <ac:spMkLst>
            <pc:docMk/>
            <pc:sldMk cId="3114411113" sldId="272"/>
            <ac:spMk id="81" creationId="{00000000-0000-0000-0000-000000000000}"/>
          </ac:spMkLst>
        </pc:spChg>
        <pc:spChg chg="mod">
          <ac:chgData name="Mathieu Waeber" userId="S::mathieu.waeber@un.org::04d8e935-c572-4115-98a5-81e3624f76bd" providerId="AD" clId="Web-{BCDE2269-28BB-F60E-171F-2AD7CF990C69}" dt="2024-06-13T14:45:39.404" v="26" actId="20577"/>
          <ac:spMkLst>
            <pc:docMk/>
            <pc:sldMk cId="3114411113" sldId="272"/>
            <ac:spMk id="84" creationId="{00000000-0000-0000-0000-000000000000}"/>
          </ac:spMkLst>
        </pc:spChg>
        <pc:grpChg chg="add del mod">
          <ac:chgData name="Mathieu Waeber" userId="S::mathieu.waeber@un.org::04d8e935-c572-4115-98a5-81e3624f76bd" providerId="AD" clId="Web-{BCDE2269-28BB-F60E-171F-2AD7CF990C69}" dt="2024-06-13T14:45:18.810" v="19" actId="1076"/>
          <ac:grpSpMkLst>
            <pc:docMk/>
            <pc:sldMk cId="3114411113" sldId="272"/>
            <ac:grpSpMk id="72" creationId="{00000000-0000-0000-0000-000000000000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" name="Google Shape;5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Reference Documents for the course:</a:t>
            </a:r>
            <a:r>
              <a:rPr lang="en-GB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Manual on Ammunition Management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Weapons and Ammunition Management Policy (WAM)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International Ammunition Technical Guidelines (IATG)</a:t>
            </a:r>
            <a:r>
              <a:rPr lang="en-GB"/>
              <a:t> 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All photographs in this lesson are </a:t>
            </a:r>
            <a:r>
              <a:rPr lang="en-GB" b="1">
                <a:latin typeface="Arial" panose="020B0604020202020204" pitchFamily="34" charset="0"/>
                <a:cs typeface="Arial" panose="020B0604020202020204" pitchFamily="34" charset="0"/>
              </a:rPr>
              <a:t>©United Nations unless otherwise stated. </a:t>
            </a:r>
            <a:endParaRPr b="1"/>
          </a:p>
        </p:txBody>
      </p:sp>
      <p:sp>
        <p:nvSpPr>
          <p:cNvPr id="55" name="Google Shape;55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Course Programme (Time allocation 10 mins)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 sz="12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Hand out the course timetable and discuss the daily routine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Instructor to give a brief synopsis of each lesson on the programme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brief description of how the practical exercises will be conducted and the course expectations.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Emphasise that the UNs CARANA scenario will be used throughout the course. Give participants the UN CARANA Scenario narrative, to be used as a reference document throughout the remainder of the course and to read and familiarise themselves with it.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</p:txBody>
      </p:sp>
      <p:sp>
        <p:nvSpPr>
          <p:cNvPr id="133" name="Google Shape;13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Course Programme (Time allocation 10 mins)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 sz="12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Hand out the course timetable and discuss the daily routine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Instructor to give a brief synopsis of each lesson on the programme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brief description of how the practical exercises will be conducted and the course expectations.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Emphasise that the UNs CARANA scenario will be used throughout the course. Give participants the UN CARANA Scenario narrative, to be used as a reference document throughout the remainder of the course and to read and familiarise themselves with it.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</p:txBody>
      </p:sp>
      <p:sp>
        <p:nvSpPr>
          <p:cNvPr id="133" name="Google Shape;13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32820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" name="Google Shape;6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3. Consolidation (Time allocation - 20 min)</a:t>
            </a:r>
            <a:endParaRPr lang="en-GB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Recap Key Learning Points (time allocation 5 minutes)</a:t>
            </a:r>
            <a:endParaRPr lang="en-GB" sz="1200" b="1" i="0" u="none" strike="noStrike" cap="none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endParaRPr lang="en-GB" sz="1200" b="1" i="0" u="sng" strike="noStrike" cap="none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Learning Points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2.1.1.1 Conduct registration and arrival admin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2.1.1.2 Explain the course objective and programme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indent="0"/>
            <a:r>
              <a:rPr lang="en-GB"/>
              <a:t>2.1.1.3 </a:t>
            </a: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instructors and participants to encourage engagement.</a:t>
            </a:r>
            <a:r>
              <a:rPr lang="en-GB"/>
              <a:t> </a:t>
            </a:r>
            <a:endParaRPr/>
          </a:p>
        </p:txBody>
      </p:sp>
      <p:sp>
        <p:nvSpPr>
          <p:cNvPr id="69" name="Google Shape;69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481601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3. Consolidation (Time allocation - 20 min)</a:t>
            </a:r>
            <a:endParaRPr lang="en-GB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lang="en-GB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brief question and answer session to permit clarifications (Time allocation 5 mins)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endParaRPr lang="en-GB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041250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4" name="Google Shape;16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3. Consolidation (Time allocation - 20 min)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Look ahead to the next lesson of the course: </a:t>
            </a:r>
            <a:r>
              <a:rPr lang="en-GB" sz="1200" b="1" i="0" u="none" strike="noStrike" cap="none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Project Presentations</a:t>
            </a:r>
            <a:endParaRPr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Remind participants of requirements/expectations for their project presentations (10 min presentations, plus time for questions)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If Instructor doesn’t already have a list of which topic each participant is presenting on, ask participants to confirm these now so groups can be planned for next lesson</a:t>
            </a:r>
            <a:endParaRPr/>
          </a:p>
        </p:txBody>
      </p:sp>
      <p:sp>
        <p:nvSpPr>
          <p:cNvPr id="165" name="Google Shape;16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3. Consolidation (Time allocation - 20 min)</a:t>
            </a:r>
            <a:endParaRPr lang="en-GB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 photograph (Time allocation 10 mins)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endParaRPr lang="en-GB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5266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" name="Google Shape;6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1. Introduction - Introduce the objectives of the lesson.</a:t>
            </a:r>
            <a:endParaRPr lang="en-GB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(Enabling Objective: </a:t>
            </a: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2.1.1 Prepare and welcome participants onto the course.)</a:t>
            </a:r>
            <a:endParaRPr lang="en-GB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GB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 b="1" u="sng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By the end of this training session the participant will b</a:t>
            </a: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 prepared and welcomed onto the course.</a:t>
            </a:r>
            <a:r>
              <a:rPr lang="en-GB"/>
              <a:t> </a:t>
            </a:r>
            <a:endParaRPr/>
          </a:p>
        </p:txBody>
      </p:sp>
      <p:sp>
        <p:nvSpPr>
          <p:cNvPr id="62" name="Google Shape;6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" name="Google Shape;6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Key Learning Points</a:t>
            </a:r>
            <a:endParaRPr lang="en-GB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GB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en-GB" sz="1200" b="0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Learning Points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2.1.1.1 Conduct registration and arrival admin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2.1.1.2 Explain the course objective and programme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2.1.1.3 Explain course ground rules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2.1.1.4 Introduce instructors and participants to encourage engagement.</a:t>
            </a:r>
            <a:r>
              <a:rPr lang="en-GB"/>
              <a:t> </a:t>
            </a:r>
            <a:endParaRPr/>
          </a:p>
        </p:txBody>
      </p:sp>
      <p:sp>
        <p:nvSpPr>
          <p:cNvPr id="69" name="Google Shape;69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" name="Google Shape;8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1. Introduction (</a:t>
            </a: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Time allocation - 40 min</a:t>
            </a: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Conduct registration and arrival admin (part 1)</a:t>
            </a:r>
            <a:endParaRPr lang="en-GB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Course Sign-in process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Health &amp; Safety Brief (Fire, Physical and COVID related matters)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Welcoming Address from UN Senior Member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Administrative address from UN Administrative staff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Icebreaker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Conduct registration and arrival admin (part 2)</a:t>
            </a:r>
            <a:endParaRPr lang="en-GB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Welcoming Address from UN Senior Member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Administrative address from UN Administrative staff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Icebreaker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6513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Agree course ground rules</a:t>
            </a:r>
            <a:endParaRPr lang="en-GB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Development of Course Rules – The rules are created by the class through discussion, agreed upon and written on a flipchart.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agreed course rules are posted on the wall for the duration of the course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indent="0">
              <a:defRPr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Training Team and </a:t>
            </a:r>
            <a:r>
              <a:rPr lang="en-GB" b="1"/>
              <a:t>Participant </a:t>
            </a: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Introductions (Time allocation 20 mins)</a:t>
            </a:r>
            <a:r>
              <a:rPr lang="en-GB" b="1"/>
              <a:t> </a:t>
            </a:r>
            <a:endParaRPr lang="en-GB" sz="12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1" i="0" u="none" strike="noStrike" cap="none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instructors introduce themselves to the course participants, providing their background and experience. They will highlight the value that their expertise will bring to the participants on the course.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participants to give a brief introduction of themselves to include: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Their names and rank.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Where they are from.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Their current military appointment. 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Give a brief overview of their experience in ammunition management to date.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Outline what they hope to learn and develop from completing this course.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Write the participant objectives on a flip chart and post it on the walls.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Course Objective and Programme (Time allocation 10 mins)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Course Objective and Programme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1" i="0" u="none" strike="noStrike" cap="none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 sz="12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Instructor to provide an overview of the course, outlining the course objectives.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tabLst/>
              <a:defRPr/>
            </a:pPr>
            <a:r>
              <a:rPr lang="en-GB"/>
              <a:t>(Course Objective = 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T/PCCs engaged in safe and secure management of ammunition on UN peacekeeping operations)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pre-course workbook was the first component of the Weapons and Ammunition Management in UN Peace Operations training. The workbook is intended to prepare participants for the in-person course.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Participants should submit their completed workbooks for review after the project presentations have been delivered. Workbooks should be returned to participants for use as reference documents from lesson 4 onwards. </a:t>
            </a:r>
            <a:endParaRPr lang="en-GB"/>
          </a:p>
        </p:txBody>
      </p:sp>
      <p:sp>
        <p:nvSpPr>
          <p:cNvPr id="133" name="Google Shape;13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88121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/End Slide">
  <p:cSld name="Title/End Sli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FA2B7A3-43F9-483B-B164-E097B51343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Google Shape;1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613" y="127571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6"/>
          <p:cNvSpPr/>
          <p:nvPr/>
        </p:nvSpPr>
        <p:spPr>
          <a:xfrm>
            <a:off x="772275" y="0"/>
            <a:ext cx="2708671" cy="3338514"/>
          </a:xfrm>
          <a:prstGeom prst="downArrow">
            <a:avLst>
              <a:gd name="adj1" fmla="val 100000"/>
              <a:gd name="adj2" fmla="val 2689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4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613" y="137845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16"/>
          <p:cNvSpPr txBox="1">
            <a:spLocks noGrp="1"/>
          </p:cNvSpPr>
          <p:nvPr>
            <p:ph type="body" idx="1"/>
          </p:nvPr>
        </p:nvSpPr>
        <p:spPr>
          <a:xfrm>
            <a:off x="914668" y="382561"/>
            <a:ext cx="2187575" cy="208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16"/>
          <p:cNvSpPr/>
          <p:nvPr/>
        </p:nvSpPr>
        <p:spPr>
          <a:xfrm flipH="1">
            <a:off x="2223385" y="5116530"/>
            <a:ext cx="7007341" cy="1520575"/>
          </a:xfrm>
          <a:prstGeom prst="homePlat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6"/>
          <p:cNvSpPr txBox="1">
            <a:spLocks noGrp="1"/>
          </p:cNvSpPr>
          <p:nvPr>
            <p:ph type="body" idx="2"/>
          </p:nvPr>
        </p:nvSpPr>
        <p:spPr>
          <a:xfrm>
            <a:off x="3404746" y="5321300"/>
            <a:ext cx="6327083" cy="115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ective Slide">
  <p:cSld name="Objective Slid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7"/>
          <p:cNvSpPr/>
          <p:nvPr/>
        </p:nvSpPr>
        <p:spPr>
          <a:xfrm>
            <a:off x="0" y="0"/>
            <a:ext cx="3766756" cy="6858000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" name="Google Shape;20;p17"/>
          <p:cNvGrpSpPr/>
          <p:nvPr/>
        </p:nvGrpSpPr>
        <p:grpSpPr>
          <a:xfrm>
            <a:off x="3994359" y="1512277"/>
            <a:ext cx="4850703" cy="4423875"/>
            <a:chOff x="1154017" y="-431080"/>
            <a:chExt cx="2785558" cy="2642900"/>
          </a:xfrm>
        </p:grpSpPr>
        <p:sp>
          <p:nvSpPr>
            <p:cNvPr id="21" name="Google Shape;21;p17"/>
            <p:cNvSpPr/>
            <p:nvPr/>
          </p:nvSpPr>
          <p:spPr>
            <a:xfrm>
              <a:off x="1154017" y="503"/>
              <a:ext cx="2785558" cy="1671335"/>
            </a:xfrm>
            <a:prstGeom prst="rect">
              <a:avLst/>
            </a:prstGeom>
            <a:solidFill>
              <a:schemeClr val="accent1"/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endPara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17"/>
            <p:cNvSpPr txBox="1"/>
            <p:nvPr/>
          </p:nvSpPr>
          <p:spPr>
            <a:xfrm>
              <a:off x="1154017" y="-431080"/>
              <a:ext cx="2785558" cy="2642900"/>
            </a:xfrm>
            <a:prstGeom prst="rect">
              <a:avLst/>
            </a:prstGeom>
            <a:solidFill>
              <a:srgbClr val="4F81BD"/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3" name="Google Shape;23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5338" y="76200"/>
            <a:ext cx="600462" cy="50998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7"/>
          <p:cNvCxnSpPr/>
          <p:nvPr/>
        </p:nvCxnSpPr>
        <p:spPr>
          <a:xfrm rot="10800000">
            <a:off x="619125" y="2971800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" name="Google Shape;25;p17"/>
          <p:cNvSpPr txBox="1">
            <a:spLocks noGrp="1"/>
          </p:cNvSpPr>
          <p:nvPr>
            <p:ph type="title"/>
          </p:nvPr>
        </p:nvSpPr>
        <p:spPr>
          <a:xfrm>
            <a:off x="766412" y="712269"/>
            <a:ext cx="2738936" cy="550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body" idx="1"/>
          </p:nvPr>
        </p:nvSpPr>
        <p:spPr>
          <a:xfrm>
            <a:off x="4114800" y="1655763"/>
            <a:ext cx="4621213" cy="418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Overview/KLP Slide">
  <p:cSld name="Lesson Overview/KLP Slide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8"/>
          <p:cNvSpPr/>
          <p:nvPr/>
        </p:nvSpPr>
        <p:spPr>
          <a:xfrm>
            <a:off x="0" y="0"/>
            <a:ext cx="3766756" cy="6858000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" name="Google Shape;29;p18"/>
          <p:cNvCxnSpPr/>
          <p:nvPr/>
        </p:nvCxnSpPr>
        <p:spPr>
          <a:xfrm rot="10800000">
            <a:off x="619125" y="2971800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0" name="Google Shape;30;p18"/>
          <p:cNvSpPr txBox="1">
            <a:spLocks noGrp="1"/>
          </p:cNvSpPr>
          <p:nvPr>
            <p:ph type="title"/>
          </p:nvPr>
        </p:nvSpPr>
        <p:spPr>
          <a:xfrm>
            <a:off x="766412" y="712269"/>
            <a:ext cx="2738936" cy="550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31" name="Google Shape;31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5338" y="76200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18"/>
          <p:cNvSpPr>
            <a:spLocks noGrp="1"/>
          </p:cNvSpPr>
          <p:nvPr>
            <p:ph type="dgm" idx="2"/>
          </p:nvPr>
        </p:nvSpPr>
        <p:spPr>
          <a:xfrm>
            <a:off x="3990975" y="712788"/>
            <a:ext cx="4905375" cy="5762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LP Title Slide">
  <p:cSld name="KLP Title Slid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9"/>
          <p:cNvSpPr/>
          <p:nvPr/>
        </p:nvSpPr>
        <p:spPr>
          <a:xfrm>
            <a:off x="388484" y="476778"/>
            <a:ext cx="5860116" cy="5920653"/>
          </a:xfrm>
          <a:prstGeom prst="rect">
            <a:avLst/>
          </a:prstGeom>
          <a:solidFill>
            <a:srgbClr val="4F81BD"/>
          </a:solidFill>
          <a:ln>
            <a:noFill/>
          </a:ln>
          <a:effectLst>
            <a:outerShdw blurRad="40000" dist="23000" dir="5400000" rotWithShape="0">
              <a:srgbClr val="000000">
                <a:alpha val="3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19"/>
          <p:cNvSpPr/>
          <p:nvPr/>
        </p:nvSpPr>
        <p:spPr>
          <a:xfrm>
            <a:off x="6379305" y="476778"/>
            <a:ext cx="2376212" cy="5920653"/>
          </a:xfrm>
          <a:prstGeom prst="rect">
            <a:avLst/>
          </a:prstGeom>
          <a:solidFill>
            <a:srgbClr val="DDD9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6" name="Google Shape;36;p19"/>
          <p:cNvCxnSpPr/>
          <p:nvPr/>
        </p:nvCxnSpPr>
        <p:spPr>
          <a:xfrm>
            <a:off x="2625090" y="4424906"/>
            <a:ext cx="2971800" cy="0"/>
          </a:xfrm>
          <a:prstGeom prst="straightConnector1">
            <a:avLst/>
          </a:prstGeom>
          <a:noFill/>
          <a:ln w="1905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7" name="Google Shape;37;p19"/>
          <p:cNvSpPr txBox="1">
            <a:spLocks noGrp="1"/>
          </p:cNvSpPr>
          <p:nvPr>
            <p:ph type="body" idx="1"/>
          </p:nvPr>
        </p:nvSpPr>
        <p:spPr>
          <a:xfrm>
            <a:off x="1420813" y="1865870"/>
            <a:ext cx="4300537" cy="2285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Background Main Body Slide">
  <p:cSld name="Grey Background Main Body Slid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0"/>
          <p:cNvSpPr/>
          <p:nvPr/>
        </p:nvSpPr>
        <p:spPr>
          <a:xfrm>
            <a:off x="148281" y="160637"/>
            <a:ext cx="8872151" cy="6586151"/>
          </a:xfrm>
          <a:prstGeom prst="rect">
            <a:avLst/>
          </a:prstGeom>
          <a:solidFill>
            <a:schemeClr val="dk1">
              <a:alpha val="9411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2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4F81B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20"/>
          <p:cNvSpPr txBox="1">
            <a:spLocks noGrp="1"/>
          </p:cNvSpPr>
          <p:nvPr>
            <p:ph type="body" idx="1"/>
          </p:nvPr>
        </p:nvSpPr>
        <p:spPr>
          <a:xfrm>
            <a:off x="629841" y="1895178"/>
            <a:ext cx="7886699" cy="4294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2" name="Google Shape;4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7273" y="258173"/>
            <a:ext cx="600462" cy="5099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Background Main Body Slide">
  <p:cSld name="White Background Main Body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2"/>
          <p:cNvSpPr txBox="1">
            <a:spLocks noGrp="1"/>
          </p:cNvSpPr>
          <p:nvPr>
            <p:ph type="body" idx="1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0" name="Google Shape;50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5338" y="76200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22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4F81B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"/>
          <p:cNvSpPr txBox="1">
            <a:spLocks noGrp="1"/>
          </p:cNvSpPr>
          <p:nvPr>
            <p:ph type="body" idx="2"/>
          </p:nvPr>
        </p:nvSpPr>
        <p:spPr>
          <a:xfrm>
            <a:off x="3404746" y="5321300"/>
            <a:ext cx="6150417" cy="115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</a:pPr>
            <a:r>
              <a:rPr lang="en-GB" b="1"/>
              <a:t>Course Administration and Opening</a:t>
            </a:r>
            <a:endParaRPr b="1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F26EA2C4-22D5-474B-B2CB-2641BC268AD2}"/>
              </a:ext>
            </a:extLst>
          </p:cNvPr>
          <p:cNvSpPr txBox="1">
            <a:spLocks/>
          </p:cNvSpPr>
          <p:nvPr/>
        </p:nvSpPr>
        <p:spPr>
          <a:xfrm>
            <a:off x="928845" y="332942"/>
            <a:ext cx="2187575" cy="208323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GB" sz="2400" b="1">
                <a:solidFill>
                  <a:srgbClr val="FFFFFF"/>
                </a:solidFill>
                <a:sym typeface="Century Gothic"/>
              </a:rPr>
              <a:t>Weapons and Ammunition Management in UN Peace Operations</a:t>
            </a:r>
            <a:endParaRPr lang="en-IE" sz="2400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1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ts val="4400"/>
              <a:buFont typeface="Arial"/>
              <a:buNone/>
            </a:pPr>
            <a:r>
              <a:rPr lang="en-GB"/>
              <a:t>Timetable</a:t>
            </a:r>
            <a:endParaRPr/>
          </a:p>
        </p:txBody>
      </p:sp>
      <p:sp>
        <p:nvSpPr>
          <p:cNvPr id="136" name="Google Shape;136;p11"/>
          <p:cNvSpPr txBox="1">
            <a:spLocks noGrp="1"/>
          </p:cNvSpPr>
          <p:nvPr>
            <p:ph type="body" idx="1"/>
          </p:nvPr>
        </p:nvSpPr>
        <p:spPr>
          <a:xfrm>
            <a:off x="628649" y="1281757"/>
            <a:ext cx="7886699" cy="4294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GB" sz="2400"/>
              <a:t>Week 1</a:t>
            </a:r>
            <a:endParaRPr sz="2400"/>
          </a:p>
        </p:txBody>
      </p:sp>
      <p:pic>
        <p:nvPicPr>
          <p:cNvPr id="3" name="Picture 2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14C8DEB7-6070-EF4E-AC92-2E628071C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591" y="1690689"/>
            <a:ext cx="8688817" cy="445580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1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ts val="4400"/>
              <a:buFont typeface="Arial"/>
              <a:buNone/>
            </a:pPr>
            <a:r>
              <a:rPr lang="en-GB"/>
              <a:t>Timetable</a:t>
            </a:r>
            <a:endParaRPr/>
          </a:p>
        </p:txBody>
      </p:sp>
      <p:sp>
        <p:nvSpPr>
          <p:cNvPr id="136" name="Google Shape;136;p11"/>
          <p:cNvSpPr txBox="1">
            <a:spLocks noGrp="1"/>
          </p:cNvSpPr>
          <p:nvPr>
            <p:ph type="body" idx="1"/>
          </p:nvPr>
        </p:nvSpPr>
        <p:spPr>
          <a:xfrm>
            <a:off x="628649" y="1281757"/>
            <a:ext cx="7886699" cy="4294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GB" sz="2400"/>
              <a:t>Week 2</a:t>
            </a:r>
            <a:endParaRPr sz="24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4472B90-7A61-B849-B3F0-C9E2E8C286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93" y="1690689"/>
            <a:ext cx="8707609" cy="452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27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"/>
          <p:cNvSpPr txBox="1">
            <a:spLocks noGrp="1"/>
          </p:cNvSpPr>
          <p:nvPr>
            <p:ph type="title"/>
          </p:nvPr>
        </p:nvSpPr>
        <p:spPr>
          <a:xfrm>
            <a:off x="766412" y="712269"/>
            <a:ext cx="2738936" cy="550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GB">
                <a:solidFill>
                  <a:srgbClr val="FFFFFF"/>
                </a:solidFill>
              </a:rPr>
              <a:t>Lesson overview</a:t>
            </a:r>
            <a:endParaRPr/>
          </a:p>
        </p:txBody>
      </p:sp>
      <p:grpSp>
        <p:nvGrpSpPr>
          <p:cNvPr id="72" name="Google Shape;72;p3"/>
          <p:cNvGrpSpPr/>
          <p:nvPr/>
        </p:nvGrpSpPr>
        <p:grpSpPr>
          <a:xfrm>
            <a:off x="3990975" y="1101969"/>
            <a:ext cx="4905375" cy="2895427"/>
            <a:chOff x="0" y="1472992"/>
            <a:chExt cx="4905375" cy="2090880"/>
          </a:xfrm>
        </p:grpSpPr>
        <p:sp>
          <p:nvSpPr>
            <p:cNvPr id="73" name="Google Shape;73;p3"/>
            <p:cNvSpPr/>
            <p:nvPr/>
          </p:nvSpPr>
          <p:spPr>
            <a:xfrm>
              <a:off x="0" y="1709152"/>
              <a:ext cx="4905375" cy="4032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12700" cap="flat" cmpd="sng">
              <a:solidFill>
                <a:srgbClr val="4F81B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" name="Google Shape;74;p3"/>
            <p:cNvSpPr/>
            <p:nvPr/>
          </p:nvSpPr>
          <p:spPr>
            <a:xfrm>
              <a:off x="245268" y="1472992"/>
              <a:ext cx="3433762" cy="47232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" name="Google Shape;75;p3"/>
            <p:cNvSpPr txBox="1"/>
            <p:nvPr/>
          </p:nvSpPr>
          <p:spPr>
            <a:xfrm>
              <a:off x="268325" y="1496049"/>
              <a:ext cx="3290362" cy="426206"/>
            </a:xfrm>
            <a:prstGeom prst="rect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129775" tIns="0" rIns="129775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lang="en-GB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Conduct registration and arrival admin</a:t>
              </a:r>
              <a:endParaRPr sz="1800"/>
            </a:p>
          </p:txBody>
        </p:sp>
        <p:sp>
          <p:nvSpPr>
            <p:cNvPr id="76" name="Google Shape;76;p3"/>
            <p:cNvSpPr/>
            <p:nvPr/>
          </p:nvSpPr>
          <p:spPr>
            <a:xfrm>
              <a:off x="0" y="2434912"/>
              <a:ext cx="4905375" cy="4032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12700" cap="flat" cmpd="sng">
              <a:solidFill>
                <a:srgbClr val="4F81B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7" name="Google Shape;77;p3"/>
            <p:cNvSpPr/>
            <p:nvPr/>
          </p:nvSpPr>
          <p:spPr>
            <a:xfrm>
              <a:off x="245268" y="2198752"/>
              <a:ext cx="3433762" cy="47232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8" name="Google Shape;78;p3"/>
            <p:cNvSpPr txBox="1"/>
            <p:nvPr/>
          </p:nvSpPr>
          <p:spPr>
            <a:xfrm>
              <a:off x="268325" y="2221809"/>
              <a:ext cx="3290362" cy="426206"/>
            </a:xfrm>
            <a:prstGeom prst="rect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129775" tIns="0" rIns="129775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lang="en-GB" sz="1800">
                  <a:solidFill>
                    <a:schemeClr val="lt1"/>
                  </a:solidFill>
                </a:rPr>
                <a:t>C</a:t>
              </a:r>
              <a:r>
                <a:rPr lang="en-GB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ourse objective and programme</a:t>
              </a:r>
              <a:endParaRPr sz="1800"/>
            </a:p>
          </p:txBody>
        </p:sp>
        <p:sp>
          <p:nvSpPr>
            <p:cNvPr id="79" name="Google Shape;79;p3"/>
            <p:cNvSpPr/>
            <p:nvPr/>
          </p:nvSpPr>
          <p:spPr>
            <a:xfrm>
              <a:off x="0" y="3160672"/>
              <a:ext cx="4905375" cy="4032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12700" cap="flat" cmpd="sng">
              <a:solidFill>
                <a:srgbClr val="4F81B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0" name="Google Shape;80;p3"/>
            <p:cNvSpPr/>
            <p:nvPr/>
          </p:nvSpPr>
          <p:spPr>
            <a:xfrm>
              <a:off x="245268" y="2924512"/>
              <a:ext cx="3433762" cy="47232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4" name="Google Shape;84;p3">
            <a:extLst>
              <a:ext uri="{FF2B5EF4-FFF2-40B4-BE49-F238E27FC236}">
                <a16:creationId xmlns:a16="http://schemas.microsoft.com/office/drawing/2014/main" id="{F5E99E7A-92B6-B2E9-2DB2-6201B5ABDEC1}"/>
              </a:ext>
            </a:extLst>
          </p:cNvPr>
          <p:cNvSpPr txBox="1"/>
          <p:nvPr/>
        </p:nvSpPr>
        <p:spPr>
          <a:xfrm>
            <a:off x="4253549" y="3165560"/>
            <a:ext cx="3290362" cy="590205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txBody>
          <a:bodyPr spcFirstLastPara="1" wrap="square" lIns="129775" tIns="0" rIns="129775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GB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Introduce instructors and participants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4411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0"/>
          <p:cNvSpPr txBox="1">
            <a:spLocks noGrp="1"/>
          </p:cNvSpPr>
          <p:nvPr>
            <p:ph type="body" idx="1"/>
          </p:nvPr>
        </p:nvSpPr>
        <p:spPr>
          <a:xfrm>
            <a:off x="1479429" y="2827333"/>
            <a:ext cx="4300537" cy="1203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</a:pPr>
            <a:r>
              <a:rPr lang="en-GB"/>
              <a:t>Questions?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45336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3"/>
          <p:cNvSpPr txBox="1">
            <a:spLocks noGrp="1"/>
          </p:cNvSpPr>
          <p:nvPr>
            <p:ph type="body" idx="2"/>
          </p:nvPr>
        </p:nvSpPr>
        <p:spPr>
          <a:xfrm>
            <a:off x="3404746" y="5321300"/>
            <a:ext cx="6150417" cy="115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</a:pPr>
            <a:r>
              <a:rPr lang="en-GB"/>
              <a:t>Look Ahead:</a:t>
            </a:r>
            <a:br>
              <a:rPr lang="en-GB"/>
            </a:br>
            <a:r>
              <a:rPr lang="en-GB"/>
              <a:t>Project Presentations</a:t>
            </a:r>
            <a:endParaRPr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8CEE5AAB-0813-B24E-901C-B921E58EB108}"/>
              </a:ext>
            </a:extLst>
          </p:cNvPr>
          <p:cNvSpPr txBox="1">
            <a:spLocks/>
          </p:cNvSpPr>
          <p:nvPr/>
        </p:nvSpPr>
        <p:spPr>
          <a:xfrm>
            <a:off x="928845" y="332942"/>
            <a:ext cx="2187575" cy="208323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GB" sz="2400" b="1">
                <a:solidFill>
                  <a:srgbClr val="FFFFFF"/>
                </a:solidFill>
                <a:sym typeface="Century Gothic"/>
              </a:rPr>
              <a:t>Weapons and Ammunition Management in UN Peace Operations</a:t>
            </a:r>
            <a:endParaRPr lang="en-IE" sz="2400"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0"/>
          <p:cNvSpPr txBox="1">
            <a:spLocks noGrp="1"/>
          </p:cNvSpPr>
          <p:nvPr>
            <p:ph type="body" idx="1"/>
          </p:nvPr>
        </p:nvSpPr>
        <p:spPr>
          <a:xfrm>
            <a:off x="1479428" y="2827333"/>
            <a:ext cx="4300537" cy="1203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</a:pPr>
            <a:r>
              <a:rPr lang="en-GB"/>
              <a:t>Class Photograph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080783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"/>
          <p:cNvSpPr txBox="1">
            <a:spLocks noGrp="1"/>
          </p:cNvSpPr>
          <p:nvPr>
            <p:ph type="title"/>
          </p:nvPr>
        </p:nvSpPr>
        <p:spPr>
          <a:xfrm>
            <a:off x="766412" y="712269"/>
            <a:ext cx="2738936" cy="550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GB">
                <a:solidFill>
                  <a:srgbClr val="FFFFFF"/>
                </a:solidFill>
              </a:rPr>
              <a:t>Objective</a:t>
            </a:r>
            <a:endParaRPr/>
          </a:p>
        </p:txBody>
      </p:sp>
      <p:sp>
        <p:nvSpPr>
          <p:cNvPr id="65" name="Google Shape;65;p2"/>
          <p:cNvSpPr txBox="1">
            <a:spLocks noGrp="1"/>
          </p:cNvSpPr>
          <p:nvPr>
            <p:ph type="body" idx="1"/>
          </p:nvPr>
        </p:nvSpPr>
        <p:spPr>
          <a:xfrm>
            <a:off x="4114800" y="1655763"/>
            <a:ext cx="4621213" cy="418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/>
            <a:endParaRPr lang="en-GB" sz="2000"/>
          </a:p>
          <a:p>
            <a:pPr marL="0" indent="0"/>
            <a:r>
              <a:rPr lang="en-GB" sz="3200"/>
              <a:t>Prepare and welcome participants onto the </a:t>
            </a:r>
            <a:r>
              <a:rPr lang="en-GB" sz="3200">
                <a:solidFill>
                  <a:srgbClr val="FFFFFF"/>
                </a:solidFill>
                <a:sym typeface="Century Gothic"/>
              </a:rPr>
              <a:t>Weapons and Ammunition Management in UN Peace Operations</a:t>
            </a:r>
            <a:r>
              <a:rPr lang="en-IE" sz="3200">
                <a:solidFill>
                  <a:srgbClr val="FFFFFF"/>
                </a:solidFill>
                <a:sym typeface="Century Gothic"/>
              </a:rPr>
              <a:t> </a:t>
            </a:r>
            <a:r>
              <a:rPr lang="en-GB" sz="3200"/>
              <a:t>course. </a:t>
            </a:r>
            <a:endParaRPr sz="3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"/>
          <p:cNvSpPr txBox="1">
            <a:spLocks noGrp="1"/>
          </p:cNvSpPr>
          <p:nvPr>
            <p:ph type="title"/>
          </p:nvPr>
        </p:nvSpPr>
        <p:spPr>
          <a:xfrm>
            <a:off x="766412" y="712269"/>
            <a:ext cx="2738936" cy="550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GB">
                <a:solidFill>
                  <a:srgbClr val="FFFFFF"/>
                </a:solidFill>
              </a:rPr>
              <a:t>Lesson overview</a:t>
            </a:r>
            <a:endParaRPr/>
          </a:p>
        </p:txBody>
      </p:sp>
      <p:grpSp>
        <p:nvGrpSpPr>
          <p:cNvPr id="72" name="Google Shape;72;p3"/>
          <p:cNvGrpSpPr/>
          <p:nvPr/>
        </p:nvGrpSpPr>
        <p:grpSpPr>
          <a:xfrm>
            <a:off x="3990975" y="1101969"/>
            <a:ext cx="4905375" cy="3900451"/>
            <a:chOff x="0" y="1472992"/>
            <a:chExt cx="4905375" cy="2816640"/>
          </a:xfrm>
        </p:grpSpPr>
        <p:sp>
          <p:nvSpPr>
            <p:cNvPr id="73" name="Google Shape;73;p3"/>
            <p:cNvSpPr/>
            <p:nvPr/>
          </p:nvSpPr>
          <p:spPr>
            <a:xfrm>
              <a:off x="0" y="1709152"/>
              <a:ext cx="4905375" cy="4032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12700" cap="flat" cmpd="sng">
              <a:solidFill>
                <a:srgbClr val="4F81B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" name="Google Shape;74;p3"/>
            <p:cNvSpPr/>
            <p:nvPr/>
          </p:nvSpPr>
          <p:spPr>
            <a:xfrm>
              <a:off x="245268" y="1472992"/>
              <a:ext cx="3433762" cy="47232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" name="Google Shape;75;p3"/>
            <p:cNvSpPr txBox="1"/>
            <p:nvPr/>
          </p:nvSpPr>
          <p:spPr>
            <a:xfrm>
              <a:off x="268325" y="1496049"/>
              <a:ext cx="3290362" cy="426206"/>
            </a:xfrm>
            <a:prstGeom prst="rect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129775" tIns="0" rIns="129775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lang="en-GB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Conduct registration and arrival admin</a:t>
              </a:r>
              <a:endParaRPr sz="1800"/>
            </a:p>
          </p:txBody>
        </p:sp>
        <p:sp>
          <p:nvSpPr>
            <p:cNvPr id="76" name="Google Shape;76;p3"/>
            <p:cNvSpPr/>
            <p:nvPr/>
          </p:nvSpPr>
          <p:spPr>
            <a:xfrm>
              <a:off x="0" y="2434912"/>
              <a:ext cx="4905375" cy="4032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12700" cap="flat" cmpd="sng">
              <a:solidFill>
                <a:srgbClr val="4F81B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7" name="Google Shape;77;p3"/>
            <p:cNvSpPr/>
            <p:nvPr/>
          </p:nvSpPr>
          <p:spPr>
            <a:xfrm>
              <a:off x="245268" y="2198752"/>
              <a:ext cx="3433762" cy="47232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8" name="Google Shape;78;p3"/>
            <p:cNvSpPr txBox="1"/>
            <p:nvPr/>
          </p:nvSpPr>
          <p:spPr>
            <a:xfrm>
              <a:off x="268325" y="2221809"/>
              <a:ext cx="3290362" cy="426206"/>
            </a:xfrm>
            <a:prstGeom prst="rect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129775" tIns="0" rIns="129775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lang="en-GB" sz="1800">
                  <a:solidFill>
                    <a:schemeClr val="lt1"/>
                  </a:solidFill>
                </a:rPr>
                <a:t>C</a:t>
              </a:r>
              <a:r>
                <a:rPr lang="en-GB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ourse objective and programme</a:t>
              </a:r>
              <a:endParaRPr sz="1800"/>
            </a:p>
          </p:txBody>
        </p:sp>
        <p:sp>
          <p:nvSpPr>
            <p:cNvPr id="79" name="Google Shape;79;p3"/>
            <p:cNvSpPr/>
            <p:nvPr/>
          </p:nvSpPr>
          <p:spPr>
            <a:xfrm>
              <a:off x="0" y="3160672"/>
              <a:ext cx="4905375" cy="4032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12700" cap="flat" cmpd="sng">
              <a:solidFill>
                <a:srgbClr val="4F81B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0" name="Google Shape;80;p3"/>
            <p:cNvSpPr/>
            <p:nvPr/>
          </p:nvSpPr>
          <p:spPr>
            <a:xfrm>
              <a:off x="245268" y="2924512"/>
              <a:ext cx="3433762" cy="47232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1" name="Google Shape;81;p3"/>
            <p:cNvSpPr txBox="1"/>
            <p:nvPr/>
          </p:nvSpPr>
          <p:spPr>
            <a:xfrm>
              <a:off x="268325" y="2947569"/>
              <a:ext cx="3290362" cy="426206"/>
            </a:xfrm>
            <a:prstGeom prst="rect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129775" tIns="0" rIns="129775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lang="en-GB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Course ground rules</a:t>
              </a:r>
              <a:endParaRPr sz="1800"/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0" y="3886432"/>
              <a:ext cx="4905375" cy="4032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12700" cap="flat" cmpd="sng">
              <a:solidFill>
                <a:srgbClr val="4F81B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3" name="Google Shape;83;p3"/>
            <p:cNvSpPr/>
            <p:nvPr/>
          </p:nvSpPr>
          <p:spPr>
            <a:xfrm>
              <a:off x="245268" y="3650272"/>
              <a:ext cx="3433762" cy="47232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4" name="Google Shape;84;p3"/>
            <p:cNvSpPr txBox="1"/>
            <p:nvPr/>
          </p:nvSpPr>
          <p:spPr>
            <a:xfrm>
              <a:off x="268325" y="3673329"/>
              <a:ext cx="3290362" cy="426206"/>
            </a:xfrm>
            <a:prstGeom prst="rect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129775" tIns="0" rIns="129775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lang="en-GB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Introduce instructors and participants</a:t>
              </a: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"/>
          <p:cNvSpPr txBox="1">
            <a:spLocks noGrp="1"/>
          </p:cNvSpPr>
          <p:nvPr>
            <p:ph type="body" idx="1"/>
          </p:nvPr>
        </p:nvSpPr>
        <p:spPr>
          <a:xfrm>
            <a:off x="1420813" y="1865870"/>
            <a:ext cx="4300537" cy="1203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</a:pPr>
            <a:r>
              <a:rPr lang="en-GB"/>
              <a:t>Conduct registration and arrival administration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9"/>
          <p:cNvSpPr txBox="1">
            <a:spLocks noGrp="1"/>
          </p:cNvSpPr>
          <p:nvPr>
            <p:ph type="title"/>
          </p:nvPr>
        </p:nvSpPr>
        <p:spPr>
          <a:xfrm>
            <a:off x="628650" y="17367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ts val="4400"/>
              <a:buFont typeface="Arial"/>
              <a:buNone/>
            </a:pPr>
            <a:r>
              <a:rPr lang="en-GB"/>
              <a:t>Welcoming Address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4962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6"/>
          <p:cNvSpPr txBox="1">
            <a:spLocks noGrp="1"/>
          </p:cNvSpPr>
          <p:nvPr>
            <p:ph type="body" idx="1"/>
          </p:nvPr>
        </p:nvSpPr>
        <p:spPr>
          <a:xfrm>
            <a:off x="1420813" y="1865870"/>
            <a:ext cx="4300537" cy="1203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</a:pPr>
            <a:r>
              <a:rPr lang="en-GB"/>
              <a:t>Course ground rules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9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ts val="4400"/>
              <a:buFont typeface="Arial"/>
              <a:buNone/>
            </a:pPr>
            <a:r>
              <a:rPr lang="en-GB"/>
              <a:t>Introductions</a:t>
            </a:r>
            <a:endParaRPr/>
          </a:p>
        </p:txBody>
      </p:sp>
      <p:sp>
        <p:nvSpPr>
          <p:cNvPr id="123" name="Google Shape;123;p9"/>
          <p:cNvSpPr txBox="1">
            <a:spLocks noGrp="1"/>
          </p:cNvSpPr>
          <p:nvPr>
            <p:ph type="body" idx="1"/>
          </p:nvPr>
        </p:nvSpPr>
        <p:spPr>
          <a:xfrm>
            <a:off x="629841" y="1895178"/>
            <a:ext cx="7886699" cy="4294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SzPts val="1200"/>
              <a:buFont typeface="Wingdings" pitchFamily="2" charset="2"/>
              <a:buChar char="ü"/>
            </a:pPr>
            <a:r>
              <a:rPr lang="en-GB" sz="2800">
                <a:latin typeface="+mn-lt"/>
                <a:ea typeface="Calibri"/>
                <a:cs typeface="Calibri"/>
                <a:sym typeface="Calibri"/>
              </a:rPr>
              <a:t>Name and rank</a:t>
            </a:r>
          </a:p>
          <a:p>
            <a:pPr>
              <a:spcBef>
                <a:spcPts val="0"/>
              </a:spcBef>
              <a:buSzPts val="1200"/>
              <a:buFont typeface="Wingdings" pitchFamily="2" charset="2"/>
              <a:buChar char="ü"/>
            </a:pPr>
            <a:r>
              <a:rPr lang="en-GB" sz="2800">
                <a:latin typeface="+mn-lt"/>
                <a:ea typeface="Calibri"/>
                <a:cs typeface="Calibri"/>
                <a:sym typeface="Calibri"/>
              </a:rPr>
              <a:t>Where you are from</a:t>
            </a:r>
          </a:p>
          <a:p>
            <a:pPr>
              <a:spcBef>
                <a:spcPts val="0"/>
              </a:spcBef>
              <a:buSzPts val="1200"/>
              <a:buFont typeface="Wingdings" pitchFamily="2" charset="2"/>
              <a:buChar char="ü"/>
            </a:pPr>
            <a:r>
              <a:rPr lang="en-GB" sz="2800">
                <a:latin typeface="+mn-lt"/>
                <a:ea typeface="Calibri"/>
                <a:cs typeface="Calibri"/>
                <a:sym typeface="Calibri"/>
              </a:rPr>
              <a:t>Current military appointment</a:t>
            </a:r>
          </a:p>
          <a:p>
            <a:pPr>
              <a:spcBef>
                <a:spcPts val="0"/>
              </a:spcBef>
              <a:buSzPts val="1200"/>
              <a:buFont typeface="Wingdings" pitchFamily="2" charset="2"/>
              <a:buChar char="ü"/>
            </a:pPr>
            <a:r>
              <a:rPr lang="en-GB" sz="2800">
                <a:latin typeface="+mn-lt"/>
                <a:ea typeface="Calibri"/>
                <a:cs typeface="Calibri"/>
                <a:sym typeface="Calibri"/>
              </a:rPr>
              <a:t>Brief overview of your experience in Ammunition Management to date</a:t>
            </a:r>
          </a:p>
          <a:p>
            <a:pPr>
              <a:spcBef>
                <a:spcPts val="0"/>
              </a:spcBef>
              <a:buSzPts val="1200"/>
              <a:buFont typeface="Wingdings" pitchFamily="2" charset="2"/>
              <a:buChar char="ü"/>
            </a:pPr>
            <a:r>
              <a:rPr lang="en-GB" sz="2800">
                <a:latin typeface="+mn-lt"/>
                <a:ea typeface="Calibri"/>
                <a:cs typeface="Calibri"/>
                <a:sym typeface="Calibri"/>
              </a:rPr>
              <a:t>What you hope to learn and develop from completing this course</a:t>
            </a:r>
          </a:p>
          <a:p>
            <a:pPr marL="2286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endParaRPr/>
          </a:p>
        </p:txBody>
      </p:sp>
      <p:pic>
        <p:nvPicPr>
          <p:cNvPr id="3" name="Graphic 2" descr="Employee badge outline">
            <a:extLst>
              <a:ext uri="{FF2B5EF4-FFF2-40B4-BE49-F238E27FC236}">
                <a16:creationId xmlns:a16="http://schemas.microsoft.com/office/drawing/2014/main" id="{226091F4-35AC-1241-8DCF-B7753B4663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19820" y="1296254"/>
            <a:ext cx="1594339" cy="159433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0"/>
          <p:cNvSpPr txBox="1">
            <a:spLocks noGrp="1"/>
          </p:cNvSpPr>
          <p:nvPr>
            <p:ph type="body" idx="1"/>
          </p:nvPr>
        </p:nvSpPr>
        <p:spPr>
          <a:xfrm>
            <a:off x="1420813" y="1865870"/>
            <a:ext cx="4300537" cy="1203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</a:pPr>
            <a:r>
              <a:rPr lang="en-GB"/>
              <a:t>Course objective and programme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1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ts val="4400"/>
              <a:buFont typeface="Arial"/>
              <a:buNone/>
            </a:pPr>
            <a:r>
              <a:rPr lang="en-GB"/>
              <a:t>Course Programme</a:t>
            </a:r>
            <a:endParaRPr/>
          </a:p>
        </p:txBody>
      </p:sp>
      <p:pic>
        <p:nvPicPr>
          <p:cNvPr id="4" name="Graphic 3" descr="Open book outline">
            <a:extLst>
              <a:ext uri="{FF2B5EF4-FFF2-40B4-BE49-F238E27FC236}">
                <a16:creationId xmlns:a16="http://schemas.microsoft.com/office/drawing/2014/main" id="{CDDEC760-CD84-9443-9034-E9F5E589A8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6128" y="2594838"/>
            <a:ext cx="2399977" cy="2399977"/>
          </a:xfrm>
          <a:prstGeom prst="rect">
            <a:avLst/>
          </a:prstGeom>
        </p:spPr>
      </p:pic>
      <p:pic>
        <p:nvPicPr>
          <p:cNvPr id="6" name="Graphic 5" descr="Users outline">
            <a:extLst>
              <a:ext uri="{FF2B5EF4-FFF2-40B4-BE49-F238E27FC236}">
                <a16:creationId xmlns:a16="http://schemas.microsoft.com/office/drawing/2014/main" id="{CE2604CC-5874-CE48-939C-D33908643B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97895" y="2594838"/>
            <a:ext cx="2399977" cy="239997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A62B060-64B4-3F4E-AB9C-22F49ADCD80C}"/>
              </a:ext>
            </a:extLst>
          </p:cNvPr>
          <p:cNvSpPr txBox="1"/>
          <p:nvPr/>
        </p:nvSpPr>
        <p:spPr>
          <a:xfrm>
            <a:off x="821437" y="1849128"/>
            <a:ext cx="3049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F" sz="2400"/>
              <a:t>Pre-course workbook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7F777A-459C-1340-9B59-30117BD373DE}"/>
              </a:ext>
            </a:extLst>
          </p:cNvPr>
          <p:cNvSpPr txBox="1"/>
          <p:nvPr/>
        </p:nvSpPr>
        <p:spPr>
          <a:xfrm>
            <a:off x="5273209" y="1849129"/>
            <a:ext cx="3049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F" sz="2400"/>
              <a:t>In-person </a:t>
            </a:r>
          </a:p>
          <a:p>
            <a:pPr algn="ctr"/>
            <a:r>
              <a:rPr lang="en-AF" sz="2400"/>
              <a:t>training</a:t>
            </a:r>
          </a:p>
        </p:txBody>
      </p:sp>
      <p:sp>
        <p:nvSpPr>
          <p:cNvPr id="8" name="Right Arrow 7">
            <a:extLst>
              <a:ext uri="{FF2B5EF4-FFF2-40B4-BE49-F238E27FC236}">
                <a16:creationId xmlns:a16="http://schemas.microsoft.com/office/drawing/2014/main" id="{E9C9F031-40F0-0D4C-A7DA-B4C36544CB54}"/>
              </a:ext>
            </a:extLst>
          </p:cNvPr>
          <p:cNvSpPr/>
          <p:nvPr/>
        </p:nvSpPr>
        <p:spPr>
          <a:xfrm>
            <a:off x="3961419" y="2594838"/>
            <a:ext cx="1221162" cy="735106"/>
          </a:xfrm>
          <a:prstGeom prst="rightArrow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F"/>
          </a:p>
        </p:txBody>
      </p:sp>
    </p:spTree>
    <p:extLst>
      <p:ext uri="{BB962C8B-B14F-4D97-AF65-F5344CB8AC3E}">
        <p14:creationId xmlns:p14="http://schemas.microsoft.com/office/powerpoint/2010/main" val="2305658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rgbClr val="000000"/>
      </a:dk1>
      <a:lt1>
        <a:srgbClr val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85ec44e-1bab-4c0b-9df0-6ba128686fc9" xsi:nil="true"/>
    <lcf76f155ced4ddcb4097134ff3c332f xmlns="ffaef953-2cda-4d9d-b070-85228d2d3b5f">
      <Terms xmlns="http://schemas.microsoft.com/office/infopath/2007/PartnerControls"/>
    </lcf76f155ced4ddcb4097134ff3c332f>
    <_Flow_SignoffStatus xmlns="ffaef953-2cda-4d9d-b070-85228d2d3b5f" xsi:nil="true"/>
    <_x0023_ xmlns="ffaef953-2cda-4d9d-b070-85228d2d3b5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2591365DD56D4D8750E674CD62EF32" ma:contentTypeVersion="22" ma:contentTypeDescription="Create a new document." ma:contentTypeScope="" ma:versionID="ec27a2a93bb6a254e48540e5054f4e50">
  <xsd:schema xmlns:xsd="http://www.w3.org/2001/XMLSchema" xmlns:xs="http://www.w3.org/2001/XMLSchema" xmlns:p="http://schemas.microsoft.com/office/2006/metadata/properties" xmlns:ns2="ffaef953-2cda-4d9d-b070-85228d2d3b5f" xmlns:ns3="756f3f7a-cc20-4157-bc78-ddc9769d8db6" xmlns:ns4="985ec44e-1bab-4c0b-9df0-6ba128686fc9" targetNamespace="http://schemas.microsoft.com/office/2006/metadata/properties" ma:root="true" ma:fieldsID="70f94bd43e4a92ff9f0423f892b53530" ns2:_="" ns3:_="" ns4:_="">
    <xsd:import namespace="ffaef953-2cda-4d9d-b070-85228d2d3b5f"/>
    <xsd:import namespace="756f3f7a-cc20-4157-bc78-ddc9769d8db6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023_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4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ef953-2cda-4d9d-b070-85228d2d3b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x0023_" ma:index="12" nillable="true" ma:displayName="#" ma:format="Dropdown" ma:internalName="_x0023_" ma:percentage="FALSE">
      <xsd:simpleType>
        <xsd:restriction base="dms:Number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f3f7a-cc20-4157-bc78-ddc9769d8db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48d4a9f-cfb2-42af-b391-1b84484739eb}" ma:internalName="TaxCatchAll" ma:showField="CatchAllData" ma:web="756f3f7a-cc20-4157-bc78-ddc9769d8d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AC526BB-048F-41B9-9962-7975BBAFBFF4}">
  <ds:schemaRefs>
    <ds:schemaRef ds:uri="52653c9e-d874-4f93-8b61-023a65a31c40"/>
    <ds:schemaRef ds:uri="985ec44e-1bab-4c0b-9df0-6ba128686fc9"/>
    <ds:schemaRef ds:uri="b56d6760-b380-4122-9876-28594ce256dd"/>
    <ds:schemaRef ds:uri="db065248-edff-472c-af6e-a9abf843337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899A08E-DA96-4926-91A4-B5D31B0248C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6EC8D7D-7E07-459F-9782-A38AFD7B0FAB}"/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(4:3)</PresentationFormat>
  <Slides>15</Slides>
  <Notes>15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Objective</vt:lpstr>
      <vt:lpstr>Lesson overview</vt:lpstr>
      <vt:lpstr>PowerPoint Presentation</vt:lpstr>
      <vt:lpstr>Welcoming Address</vt:lpstr>
      <vt:lpstr>PowerPoint Presentation</vt:lpstr>
      <vt:lpstr>Introductions</vt:lpstr>
      <vt:lpstr>PowerPoint Presentation</vt:lpstr>
      <vt:lpstr>Course Programme</vt:lpstr>
      <vt:lpstr>Timetable</vt:lpstr>
      <vt:lpstr>Timetable</vt:lpstr>
      <vt:lpstr>Lesson overview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Rory Edwards</dc:creator>
  <cp:revision>1</cp:revision>
  <dcterms:created xsi:type="dcterms:W3CDTF">2021-06-15T14:01:19Z</dcterms:created>
  <dcterms:modified xsi:type="dcterms:W3CDTF">2024-06-13T21:07:03Z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0x010100E52591365DD56D4D8750E674CD62EF32</vt:lpwstr>
  </property>
  <property fmtid="{D5CDD505-2E9C-101B-9397-08002B2CF9AE}" pid="3" name="MediaServiceImageTags">
    <vt:lpwstr/>
  </property>
</Properties>
</file>